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ED21A-47A3-4406-929C-A27C275F58A8}" v="16" dt="2024-03-04T10:34:50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akura Norika" clId="Web-{306ED21A-47A3-4406-929C-A27C275F58A8}"/>
    <pc:docChg chg="modSld">
      <pc:chgData name="itakura Norika" userId="" providerId="" clId="Web-{306ED21A-47A3-4406-929C-A27C275F58A8}" dt="2024-03-04T10:34:47.053" v="14" actId="20577"/>
      <pc:docMkLst>
        <pc:docMk/>
      </pc:docMkLst>
      <pc:sldChg chg="modSp">
        <pc:chgData name="itakura Norika" userId="" providerId="" clId="Web-{306ED21A-47A3-4406-929C-A27C275F58A8}" dt="2024-03-04T10:34:47.053" v="14" actId="20577"/>
        <pc:sldMkLst>
          <pc:docMk/>
          <pc:sldMk cId="1166786701" sldId="258"/>
        </pc:sldMkLst>
        <pc:spChg chg="mod">
          <ac:chgData name="itakura Norika" userId="" providerId="" clId="Web-{306ED21A-47A3-4406-929C-A27C275F58A8}" dt="2024-03-04T10:34:47.053" v="14" actId="20577"/>
          <ac:spMkLst>
            <pc:docMk/>
            <pc:sldMk cId="1166786701" sldId="258"/>
            <ac:spMk id="2" creationId="{35729B86-53BF-0D50-D94A-33C3AF9EE4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EF3CA-0881-43C9-5B88-AFEA3BFE7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E0F5B2-2DE6-F37D-6BB7-2C96E5165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FB455-D6F9-7B04-B599-1EF12706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E85E9C-0258-07B4-2835-AF97EA69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7948A2-9687-FC20-BD73-8FB31F3E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19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2A268-4358-CEC9-B779-C02E8313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DA04EB-B815-95C1-0147-86B40F7EB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A55A58-41F8-2725-7D4E-229244F3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0D515-7811-A86F-FA37-5C55614B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46FF3A-C0B2-03B7-9F36-413C8502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14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62EB4D-D373-2235-5E5B-A01E1CB10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A3FECA-6B4B-E07E-85FB-C57043963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8A70A-5E0A-E9A8-9E92-CDD2E300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D7C27E-704E-0259-6390-9DB70642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4D2CE2-03B8-0C62-CE42-535C2CA8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25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889F5-ADF7-97EE-34B4-63D124CB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64F4D-3013-AE29-C345-DE3C3EAE7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76D630-F1B9-CD57-3964-48CE32B1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92BF1B-A56D-B03C-D7D4-A8A90BCF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C49220-4991-8C22-164B-338B41FB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4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30552-5B36-96F1-60E2-C0468942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8027FB-8F3B-E2C3-391F-A8E79882D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374D94-68FC-E2A3-82DE-FE486851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45F2F-E706-E1C1-35AE-B6647E20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C4A669-5509-9291-4C81-EB355297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47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ECF5E-1596-F81D-DA51-9A6C581A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C14CB9-E181-C2F8-0080-11538CA39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FB681E-BA06-7B2D-4CFE-D4B9B5F97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BE6A23-8CE5-7678-03FD-D8FE3267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422134-437A-D3B6-C52F-D8306E0A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940AB4-2478-AD52-5B0E-A0A0212A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84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C57B2-C5AE-E735-4848-5A326304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EBF9A4-9C18-3214-8D93-6D62BECA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55B8D0-0FCE-12D0-AC3B-9B21866B5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754AE2-08B3-7FAD-8642-F7851A4FB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AEC0D9-1484-66A1-E10D-DE947BA73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475E29-32B0-E9F2-8A5A-112AD4F1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C8DE67-E21E-6AC7-CC55-68AE443A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F913C1-9558-FFA3-99CE-D15C5055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7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1B2F5-3347-1421-4ED9-BE748FD3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3DB155-1709-4DCE-987E-8F56457B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D1D262-4A09-CFFC-23CE-FFA2D6EE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176F13-B4C8-4ED1-2A5A-B5FBBDCC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43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076771-FB7B-A3B6-42A7-8F25FF55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1B6D75-B9DE-6129-D578-A2A7354F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E3BD20-2E4C-4EB2-66E1-65519E21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38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3B480-7F78-E257-A12B-91B928F5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784E26-7957-9A85-1B00-311908B2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861F47-A770-9AC0-8B71-CF1E3AF8B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C5EF3C-07B3-E752-4C80-9AECD324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87D9A7-FD81-4ABA-901B-E2735E1E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0158A2-E5B2-0587-F1DF-418D4DD0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3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FB6FE-D588-2EFE-0FAA-DBB26095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16382D-D3A3-B9F8-AA6A-40B598728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15F729-E9C8-6921-C81B-FC4778FCD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B74888-DE26-98C8-90A6-8BE62CC4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CFB727-AA29-AFCF-6F13-29A8363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1E5517-F95B-C797-4D2C-B6CBEC4F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4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270025-4F57-72C7-36CC-229E45CB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1C5655-4B6F-FF90-6C11-614BA40FB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3E29CD-436F-B790-9217-D13985066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7E1-FDAA-4711-87F0-D4709BAE6C02}" type="datetimeFigureOut">
              <a:rPr lang="es-ES" smtClean="0"/>
              <a:t>04/03/2024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A254B-6298-0859-700D-2026DB6F6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19B91A-3003-6A62-78FF-5FBCF5256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4ECB-3DDF-4EC6-9E25-11497BFA8A8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03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651B2-D8F5-696E-80EC-4B9488F57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3CBA1-6172-EFD1-3A4D-50062118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4" y="248167"/>
            <a:ext cx="8071883" cy="421683"/>
          </a:xfrm>
        </p:spPr>
        <p:txBody>
          <a:bodyPr>
            <a:noAutofit/>
          </a:bodyPr>
          <a:lstStyle/>
          <a:p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Nivel_Nombre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apellidos_Nombre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de profesor</a:t>
            </a:r>
          </a:p>
        </p:txBody>
      </p:sp>
    </p:spTree>
    <p:extLst>
      <p:ext uri="{BB962C8B-B14F-4D97-AF65-F5344CB8AC3E}">
        <p14:creationId xmlns:p14="http://schemas.microsoft.com/office/powerpoint/2010/main" val="404497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B9A06E-8E30-2B76-4544-BE525FD7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29B86-53BF-0D50-D94A-33C3AF9E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4" y="173740"/>
            <a:ext cx="7285075" cy="464214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rial"/>
                <a:cs typeface="Arial"/>
              </a:rPr>
              <a:t>Ejemplo.</a:t>
            </a:r>
            <a:r>
              <a:rPr lang="es-ES" sz="2800" dirty="0">
                <a:latin typeface="Arial"/>
                <a:cs typeface="Arial"/>
              </a:rPr>
              <a:t> A2_</a:t>
            </a:r>
            <a:r>
              <a:rPr lang="es-ES" sz="2800" dirty="0">
                <a:latin typeface="Arial"/>
                <a:ea typeface="Meiryo UI"/>
                <a:cs typeface="Arial"/>
              </a:rPr>
              <a:t>Jose </a:t>
            </a:r>
            <a:r>
              <a:rPr lang="es-ES" sz="2800" dirty="0" err="1">
                <a:latin typeface="Arial"/>
                <a:ea typeface="Meiryo UI"/>
                <a:cs typeface="Arial"/>
              </a:rPr>
              <a:t>Martínez</a:t>
            </a:r>
            <a:r>
              <a:rPr lang="es-ES" sz="2800" dirty="0" err="1">
                <a:latin typeface="Arial"/>
                <a:cs typeface="Arial"/>
              </a:rPr>
              <a:t>_</a:t>
            </a:r>
            <a:r>
              <a:rPr lang="es-ES" altLang="ja-JP" sz="2800" dirty="0" err="1">
                <a:latin typeface="Arial"/>
                <a:ea typeface="Meiryo UI"/>
                <a:cs typeface="Arial"/>
              </a:rPr>
              <a:t>Hanako</a:t>
            </a:r>
            <a:r>
              <a:rPr lang="es-ES" altLang="ja-JP" sz="2800" dirty="0">
                <a:latin typeface="Arial"/>
                <a:ea typeface="Meiryo UI"/>
                <a:cs typeface="Arial"/>
              </a:rPr>
              <a:t> Tanaka</a:t>
            </a:r>
            <a:endParaRPr lang="ja-JP" altLang="es-ES" sz="2800" dirty="0">
              <a:latin typeface="Meiryo UI"/>
              <a:ea typeface="Meiryo UI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0077DC-04FD-5E0A-E618-4E07F87EE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4" t="1703" r="13175"/>
          <a:stretch/>
        </p:blipFill>
        <p:spPr>
          <a:xfrm>
            <a:off x="259931" y="903768"/>
            <a:ext cx="2781994" cy="2594343"/>
          </a:xfrm>
          <a:prstGeom prst="rect">
            <a:avLst/>
          </a:prstGeom>
        </p:spPr>
      </p:pic>
      <p:sp>
        <p:nvSpPr>
          <p:cNvPr id="9" name="AutoShape 2" descr="木内酒造 | ものがたり酒店">
            <a:extLst>
              <a:ext uri="{FF2B5EF4-FFF2-40B4-BE49-F238E27FC236}">
                <a16:creationId xmlns:a16="http://schemas.microsoft.com/office/drawing/2014/main" id="{8AA24B45-370E-CD3B-AFA1-24F10A7A25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B4C9AC3-2F06-3978-DB07-F003103B86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46"/>
          <a:stretch/>
        </p:blipFill>
        <p:spPr>
          <a:xfrm>
            <a:off x="3232298" y="733647"/>
            <a:ext cx="5235396" cy="32395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48A8124-F918-7608-CF5A-9AFD6A526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361" y="340242"/>
            <a:ext cx="2942899" cy="28495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6E871B-FE3E-7838-FC8E-8E8FAEF32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1" y="3768788"/>
            <a:ext cx="4640447" cy="30892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F8A8AB7-2B32-9B97-6FB3-4142CF555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027" y="4306185"/>
            <a:ext cx="2627865" cy="23497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491F12F-A948-BB48-FF21-B776D5AEB8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139"/>
          <a:stretch/>
        </p:blipFill>
        <p:spPr>
          <a:xfrm>
            <a:off x="8212527" y="3495164"/>
            <a:ext cx="3979473" cy="33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6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20</Words>
  <Application>Microsoft Office PowerPoint</Application>
  <PresentationFormat>ワイド画面</PresentationFormat>
  <Paragraphs>2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Tema de Office</vt:lpstr>
      <vt:lpstr>Nivel_Nombre y apellidos_Nombre de profesor</vt:lpstr>
      <vt:lpstr>Ejemplo. A2_Jose Martínez_Hanako Tanaka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Nivel_Nombre y apellidos_Nombre de profesor</dc:title>
  <dc:creator>minako takahashi</dc:creator>
  <cp:lastModifiedBy>minako takahashi</cp:lastModifiedBy>
  <cp:revision>6</cp:revision>
  <dcterms:created xsi:type="dcterms:W3CDTF">2024-02-24T19:05:03Z</dcterms:created>
  <dcterms:modified xsi:type="dcterms:W3CDTF">2024-03-04T10:34:53Z</dcterms:modified>
</cp:coreProperties>
</file>